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eb.airdroid.com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cb152a91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acb152a91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http://web.airdroid.com/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eb05ba8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eb05ba8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no time to test for other devices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01866b73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01866b73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Ws talk about the phone bearing setup, and the distance and bearing approximation (+/-) through testing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Talk about the text to speech, like the callback</a:t>
            </a:r>
            <a:br>
              <a:rPr b="1" lang="en" sz="1000">
                <a:latin typeface="Lato"/>
                <a:ea typeface="Lato"/>
                <a:cs typeface="Lato"/>
                <a:sym typeface="Lato"/>
              </a:rPr>
            </a:br>
            <a:r>
              <a:rPr b="1" lang="en" sz="1000">
                <a:latin typeface="Lato"/>
                <a:ea typeface="Lato"/>
                <a:cs typeface="Lato"/>
                <a:sym typeface="Lato"/>
              </a:rPr>
              <a:t>Switch from pwa to mobile app, without any platform</a:t>
            </a:r>
            <a:br>
              <a:rPr b="1" lang="en" sz="1000">
                <a:latin typeface="Lato"/>
                <a:ea typeface="Lato"/>
                <a:cs typeface="Lato"/>
                <a:sym typeface="Lato"/>
              </a:rPr>
            </a:br>
            <a:r>
              <a:rPr b="1" lang="en" sz="1000">
                <a:latin typeface="Lato"/>
                <a:ea typeface="Lato"/>
                <a:cs typeface="Lato"/>
                <a:sym typeface="Lato"/>
              </a:rPr>
              <a:t>Accuracy is the most challenging part,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eb7b5120c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eb7b5120c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Ws talk about the phone bearing setup, and the distance and bearing approximation (+/-) through testing</a:t>
            </a:r>
            <a:endParaRPr b="1"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Talk about the text to speech, like the callback</a:t>
            </a:r>
            <a:br>
              <a:rPr b="1" lang="en" sz="1000">
                <a:latin typeface="Lato"/>
                <a:ea typeface="Lato"/>
                <a:cs typeface="Lato"/>
                <a:sym typeface="Lato"/>
              </a:rPr>
            </a:br>
            <a:r>
              <a:rPr b="1" lang="en" sz="1000">
                <a:latin typeface="Lato"/>
                <a:ea typeface="Lato"/>
                <a:cs typeface="Lato"/>
                <a:sym typeface="Lato"/>
              </a:rPr>
              <a:t>Switch from pwa to mobile app, without any platform</a:t>
            </a:r>
            <a:br>
              <a:rPr b="1" lang="en" sz="1000">
                <a:latin typeface="Lato"/>
                <a:ea typeface="Lato"/>
                <a:cs typeface="Lato"/>
                <a:sym typeface="Lato"/>
              </a:rPr>
            </a:br>
            <a:r>
              <a:rPr b="1" lang="en" sz="1000">
                <a:latin typeface="Lato"/>
                <a:ea typeface="Lato"/>
                <a:cs typeface="Lato"/>
                <a:sym typeface="Lato"/>
              </a:rPr>
              <a:t>Accuracy is the most challenging part,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01866b738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01866b738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01866b738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01866b738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cb152a91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cb152a91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f8ed792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f8ed792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a156b37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a156b37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latin typeface="Lato"/>
                <a:ea typeface="Lato"/>
                <a:cs typeface="Lato"/>
                <a:sym typeface="Lato"/>
              </a:rPr>
              <a:t>no time to test for other devices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7c5W5FfwGr4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553" r="563" t="0"/>
          <a:stretch/>
        </p:blipFill>
        <p:spPr>
          <a:xfrm>
            <a:off x="5181200" y="1645500"/>
            <a:ext cx="3471226" cy="1974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DIRECTIE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16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Chua Wei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Chia Kwee Cheng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 Hong Yao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Garick Chong Jun Kang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 Wei Sern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1300" y="2332250"/>
            <a:ext cx="872700" cy="184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Demonstration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Support more devices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More options for dashboard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Support WiFi beacon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Built in map to the app for non VI users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Challenges &amp; How We Overcame It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729450" y="2067100"/>
            <a:ext cx="8162100" cy="2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Duplicate images in Unit table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Displaying too many one-to-many records in a table (e.g. Beacon Relation)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Amazon Web Service (AWS)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Progressive Web App (PWA)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Challenges &amp; How We Overcame It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729450" y="2067100"/>
            <a:ext cx="8162100" cy="26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Knowing the person’s facing direction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Text-to-speech overlapping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Accuracy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UI/UX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Distance &amp; Bearing approximation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idx="4294967295" type="title"/>
          </p:nvPr>
        </p:nvSpPr>
        <p:spPr>
          <a:xfrm>
            <a:off x="3580500" y="2106325"/>
            <a:ext cx="198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359850" y="744575"/>
            <a:ext cx="4080000" cy="3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Problem Statement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Objective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Features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Video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System Architecture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Project </a:t>
            </a:r>
            <a:r>
              <a:rPr b="1" lang="en" sz="1600">
                <a:solidFill>
                  <a:srgbClr val="FFFFFF"/>
                </a:solidFill>
              </a:rPr>
              <a:t>Demonstration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Improvements &amp; Challenges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Question &amp; Answer Session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Statement</a:t>
            </a:r>
            <a:endParaRPr/>
          </a:p>
        </p:txBody>
      </p:sp>
      <p:sp>
        <p:nvSpPr>
          <p:cNvPr id="152" name="Google Shape;152;p19"/>
          <p:cNvSpPr txBox="1"/>
          <p:nvPr>
            <p:ph idx="4294967295" type="body"/>
          </p:nvPr>
        </p:nvSpPr>
        <p:spPr>
          <a:xfrm>
            <a:off x="760500" y="2031025"/>
            <a:ext cx="61473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The </a:t>
            </a:r>
            <a:r>
              <a:rPr b="1" lang="en" sz="1600">
                <a:solidFill>
                  <a:schemeClr val="accent6"/>
                </a:solidFill>
              </a:rPr>
              <a:t>visually impaired</a:t>
            </a:r>
            <a:r>
              <a:rPr b="1" lang="en" sz="1600">
                <a:solidFill>
                  <a:srgbClr val="CCCCCC"/>
                </a:solidFill>
              </a:rPr>
              <a:t> </a:t>
            </a:r>
            <a:r>
              <a:rPr b="1" lang="en" sz="1600">
                <a:solidFill>
                  <a:srgbClr val="FFFFFF"/>
                </a:solidFill>
              </a:rPr>
              <a:t>may be unfamiliar with the environment and thus, get lost easily. Although there are helpers to guide them around, they may not be always there</a:t>
            </a:r>
            <a:r>
              <a:rPr b="1" lang="en" sz="1600">
                <a:solidFill>
                  <a:srgbClr val="FFFFFF"/>
                </a:solidFill>
              </a:rPr>
              <a:t>.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149375" y="1318650"/>
            <a:ext cx="30441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Assist the Visually Impaired in navigation within an indoor environment through a mobile application.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500" y="2783925"/>
            <a:ext cx="2941825" cy="18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13599" r="11962" t="0"/>
          <a:stretch/>
        </p:blipFill>
        <p:spPr>
          <a:xfrm>
            <a:off x="2438213" y="1912750"/>
            <a:ext cx="4267574" cy="13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(Mobile App)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729450" y="2078875"/>
            <a:ext cx="76887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Speech Assistant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Detect user’s current location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Shortest path navigation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View more details on facility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(Web App)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Manage dashboards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Manage beacons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Manage facilities &amp; units</a:t>
            </a:r>
            <a:endParaRPr b="1"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182" name="Google Shape;182;p24" title="Directie Application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712" y="1771025"/>
            <a:ext cx="4386182" cy="3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7561" l="0" r="0" t="0"/>
          <a:stretch/>
        </p:blipFill>
        <p:spPr>
          <a:xfrm>
            <a:off x="1708338" y="1834525"/>
            <a:ext cx="5727324" cy="33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